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08621-2D01-41EE-830A-23D259D28B26}" v="1" dt="2026-09-21T09:13:59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2358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69499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so-SO" sz="36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Sidee bay ahayd booqashadaadi isbitaalkan?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2636673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o-SO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Adult Inpatient Survey 2026 (Sahanka Bukaan-socodka Waayeelka ee NHS 2026)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so-SO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83870" y="387294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so-SO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Isbitaalku wuxuu samaynayaa sahamin si uu u ogaado waxa bukaanadu ka qabaan daryeelkooda </a:t>
            </a:r>
            <a:r>
              <a:rPr lang="so-S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inta ay habeenkii joogeen.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so-S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Kani waa qayb ka mid ah barnaamij qaran </a:t>
            </a:r>
            <a:r>
              <a:rPr lang="so-SO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si kor loogu qaado waayo-aragnimada bukaanka inta ay ku jiraan isbitaalka</a:t>
            </a:r>
            <a:r>
              <a:rPr lang="so-S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 Ka qaybqaadashada sahanka waa</a:t>
            </a:r>
            <a:r>
              <a:rPr lang="so-SO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ikhtiyaari,</a:t>
            </a:r>
            <a:r>
              <a:rPr lang="so-SO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so-S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mideeda kale jawaabaha oo dhanna waa kuwa </a:t>
            </a:r>
            <a:r>
              <a:rPr lang="so-SO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qarsoodi ah</a:t>
            </a:r>
            <a:r>
              <a:rPr lang="so-S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so-SO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so-S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Haddii aadan dooneynin inaad ka qayb qaadato, ama aad qabto wax su’aalo ah oo ku saabsan sahankan, fadlan la xiriir: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o-S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Lambarka taleefanka ee aaminaadda (waa qasab) 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o-S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Cinwaanka iimaylka ee xarunta (haddii uu jiro)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o-S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Cinwaanka xarunta (haddii uu jiro)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so-SO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so-SO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so-SO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so-S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Haddii lagugu casuumo inaad ka qayb qaadato, magacaaga, lambarka taleefankaaga iyo cinwaanka boostada ayaa lala wadaagi doonaa cilmi-baarayaasha, kuwaasoo kuu soo diri doona warqad iyo fariimo qoraal ah oo xasuusin ah. Waxaad sahankan ku dhammayn kartaa khadka internetka ama warqad ahaan.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so-SO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167342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o-SO" sz="1200" b="1" dirty="0">
                <a:solidFill>
                  <a:schemeClr val="bg1"/>
                </a:solidFill>
              </a:rPr>
              <a:t>Sahanka Bukaanjiifka Dadka Waaweyn ee NHS waxa uu haysta oggolanshaha Qaybta 251 (Xiirka NHS 2006) si loo habeeyo faahfaahinta xiriirka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24830F-D10B-4F0C-8DE4-A04726692FE4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A216CB4F-91FD-45A5-AA0F-01BFB6F20A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065570-4B91-41BE-A1C3-8E9291616B94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194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2025-10-13T14:17:09Z</dcterms:created>
  <dcterms:modified xsi:type="dcterms:W3CDTF">2026-09-21T09:13:59Z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